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Outfit"/>
      <p:regular r:id="rId17"/>
    </p:embeddedFont>
    <p:embeddedFont>
      <p:font typeface="Outfit"/>
      <p:regular r:id="rId18"/>
    </p:embeddedFont>
    <p:embeddedFont>
      <p:font typeface="Bitter"/>
      <p:regular r:id="rId19"/>
    </p:embeddedFont>
    <p:embeddedFont>
      <p:font typeface="Bitter"/>
      <p:regular r:id="rId20"/>
    </p:embeddedFont>
    <p:embeddedFont>
      <p:font typeface="Bitter"/>
      <p:regular r:id="rId21"/>
    </p:embeddedFont>
    <p:embeddedFont>
      <p:font typeface="Bitt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103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Fake News Detection Using Machine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8681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Authors: Charan Sai Kurri, Dabbakutti Ganesh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4861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Institution: \[Your Institution Name]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10420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Date: June 2025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5739170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2288E6"/>
          </a:solidFill>
          <a:ln w="7620">
            <a:solidFill>
              <a:srgbClr val="4D4D5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395561" y="5871805"/>
            <a:ext cx="132040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CK</a:t>
            </a:r>
            <a:endParaRPr lang="en-US" sz="750" dirty="0"/>
          </a:p>
        </p:txBody>
      </p:sp>
      <p:sp>
        <p:nvSpPr>
          <p:cNvPr id="9" name="Text 6"/>
          <p:cNvSpPr/>
          <p:nvPr/>
        </p:nvSpPr>
        <p:spPr>
          <a:xfrm>
            <a:off x="6756440" y="5722263"/>
            <a:ext cx="212788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Bitter Bold" pitchFamily="34" charset="0"/>
                <a:ea typeface="Bitter Bold" pitchFamily="34" charset="-122"/>
                <a:cs typeface="Bitter Bold" pitchFamily="34" charset="-120"/>
              </a:rPr>
              <a:t>by Charan Kurri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 complete ML pipeline was successfully built. It detected fake news with high accuracy. This project showcased a real-world application of ML and NLP.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609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4098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5487710"/>
            <a:ext cx="28977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Rise in Misinformation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97812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Social media accelerates fake news proliferation.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5893" y="54098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/>
        </p:spPr>
      </p:sp>
      <p:sp>
        <p:nvSpPr>
          <p:cNvPr id="8" name="Text 5"/>
          <p:cNvSpPr/>
          <p:nvPr/>
        </p:nvSpPr>
        <p:spPr>
          <a:xfrm>
            <a:off x="5973008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Need for Automation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73008" y="597812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Automatic detection tools are crucial now.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77995" y="54098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/>
        </p:spPr>
      </p:sp>
      <p:sp>
        <p:nvSpPr>
          <p:cNvPr id="11" name="Text 8"/>
          <p:cNvSpPr/>
          <p:nvPr/>
        </p:nvSpPr>
        <p:spPr>
          <a:xfrm>
            <a:off x="10415111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Project Goal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15111" y="597812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Classify news as real or fake using ML.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Source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Kaggle Fake and Real News Dataset.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Components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Fake.csv: Fake news articles.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2928" y="502050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True.csv: Real news articles.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Total Records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Combined dataset for comprehensive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944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Data Preprocessing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443401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670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Add Labels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3160633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Fake as 0, Real as 1.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804285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Merge &amp; Shuffle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4521517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Combine datasets, randomize order.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165169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5391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Clean Text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5882402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Remove special characters. Lowercase words. Eliminate stopwords.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7898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Text Vectorization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27922"/>
            <a:ext cx="226814" cy="1360884"/>
          </a:xfrm>
          <a:prstGeom prst="roundRect">
            <a:avLst>
              <a:gd name="adj" fmla="val 15001"/>
            </a:avLst>
          </a:prstGeom>
          <a:solidFill>
            <a:srgbClr val="3B3C3E"/>
          </a:solidFill>
          <a:ln/>
        </p:spPr>
      </p:sp>
      <p:sp>
        <p:nvSpPr>
          <p:cNvPr id="5" name="Text 2"/>
          <p:cNvSpPr/>
          <p:nvPr/>
        </p:nvSpPr>
        <p:spPr>
          <a:xfrm>
            <a:off x="1247418" y="2654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TF-IDF Application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247418" y="3145155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Converted text to numerical features.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958828"/>
            <a:ext cx="226814" cy="1360884"/>
          </a:xfrm>
          <a:prstGeom prst="roundRect">
            <a:avLst>
              <a:gd name="adj" fmla="val 15001"/>
            </a:avLst>
          </a:prstGeom>
          <a:solidFill>
            <a:srgbClr val="3B3C3E"/>
          </a:solidFill>
          <a:ln/>
        </p:spPr>
      </p:sp>
      <p:sp>
        <p:nvSpPr>
          <p:cNvPr id="8" name="Text 5"/>
          <p:cNvSpPr/>
          <p:nvPr/>
        </p:nvSpPr>
        <p:spPr>
          <a:xfrm>
            <a:off x="1587579" y="4185642"/>
            <a:ext cx="33208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Dimensionality Reduction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87579" y="4676061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Preserved meaning, reduced complexity.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489734"/>
            <a:ext cx="226814" cy="1360884"/>
          </a:xfrm>
          <a:prstGeom prst="roundRect">
            <a:avLst>
              <a:gd name="adj" fmla="val 15001"/>
            </a:avLst>
          </a:prstGeom>
          <a:solidFill>
            <a:srgbClr val="3B3C3E"/>
          </a:solidFill>
          <a:ln/>
        </p:spPr>
      </p:sp>
      <p:sp>
        <p:nvSpPr>
          <p:cNvPr id="11" name="Text 8"/>
          <p:cNvSpPr/>
          <p:nvPr/>
        </p:nvSpPr>
        <p:spPr>
          <a:xfrm>
            <a:off x="1927860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ML Prerequisite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27860" y="6206966"/>
            <a:ext cx="64223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Essential for model readiness.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006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Model Building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62908"/>
            <a:ext cx="3636407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80%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194316" y="42947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Train Data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785122"/>
            <a:ext cx="36364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For model training.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713684" y="3262908"/>
            <a:ext cx="3636526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20%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114330" y="42947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Test Data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713684" y="4785122"/>
            <a:ext cx="36365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For evaluation.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540317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Logistic Regression model selected. Split data for training and testing. Trained using TF-IDF vectors.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151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Model Evaluation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66045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510915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Accuracy</a:t>
            </a:r>
            <a:endParaRPr lang="en-US" sz="22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493" y="2660452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893493" y="3510915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Confusion Matrix</a:t>
            </a:r>
            <a:endParaRPr lang="en-US" sz="22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795" y="2660452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06795" y="3510915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Precision</a:t>
            </a:r>
            <a:endParaRPr lang="en-US" sz="220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432221"/>
            <a:ext cx="566976" cy="56697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280190" y="5282684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Recall &amp; F1-score</a:t>
            </a:r>
            <a:endParaRPr lang="en-US" sz="2200" dirty="0"/>
          </a:p>
        </p:txBody>
      </p:sp>
      <p:sp>
        <p:nvSpPr>
          <p:cNvPr id="12" name="Text 5"/>
          <p:cNvSpPr/>
          <p:nvPr/>
        </p:nvSpPr>
        <p:spPr>
          <a:xfrm>
            <a:off x="6280190" y="589216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Metrics used: Accuracy, Confusion Matrix, Precision, Recall, F1-score. Achieved approximately 98% accuracy.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5953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Confusion Matrix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908471"/>
            <a:ext cx="13042821" cy="1315879"/>
          </a:xfrm>
          <a:prstGeom prst="roundRect">
            <a:avLst>
              <a:gd name="adj" fmla="val 258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4916091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9653" y="5059799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Actual Fake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375077" y="5059799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True Negatives (TN)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716691" y="5059799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False Positives (FP)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5566410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29653" y="571011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Actual Real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5375077" y="5710118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False Negatives (FN)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716691" y="571011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True Positives (TP)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47950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True Positives (TP) correctly identify real news. True Negatives (TN) correctly identify fake news. Few False Positives (FP) and False Negatives (FN) were observed.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Results &amp;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High Accuracy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Model performed exceptionally well.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1411" y="420909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952274"/>
            <a:ext cx="28396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Correct Classification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442692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Most news was accurately categorized.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70307" y="325802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5862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Overfitting Noted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6076712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Potential for overfitting observed.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94533" y="598420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3</a:t>
            </a:r>
            <a:endParaRPr lang="en-US" sz="2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2025-06-11T19:20:00Z</dcterms:created>
  <dcterms:modified xsi:type="dcterms:W3CDTF">2025-06-11T19:20:00Z</dcterms:modified>
</cp:coreProperties>
</file>